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38" r:id="rId37"/>
    <p:sldId id="298" r:id="rId38"/>
    <p:sldId id="324" r:id="rId39"/>
    <p:sldId id="339" r:id="rId40"/>
    <p:sldId id="332" r:id="rId41"/>
    <p:sldId id="333" r:id="rId42"/>
    <p:sldId id="334" r:id="rId43"/>
    <p:sldId id="301" r:id="rId44"/>
    <p:sldId id="351" r:id="rId45"/>
    <p:sldId id="350" r:id="rId46"/>
    <p:sldId id="354" r:id="rId47"/>
    <p:sldId id="353" r:id="rId48"/>
    <p:sldId id="352" r:id="rId49"/>
    <p:sldId id="320" r:id="rId50"/>
    <p:sldId id="356" r:id="rId51"/>
    <p:sldId id="355" r:id="rId52"/>
    <p:sldId id="337" r:id="rId53"/>
    <p:sldId id="35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16149CA-63D3-ADF8-C8FA-7B0F3FCC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4933976-6961-5AC8-11EF-A463C5D9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67223C57-EFEF-A19E-6C76-8093BCCBF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681C2D8-8DA6-6700-3E7F-3FCC2861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669774-C7CD-7AD2-59FC-C012AE62E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B0AFA95C-623A-13EA-2CB6-5E834D2B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98ABE1F-3E23-0B48-8D91-8C2F33D63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D1991D-41F7-FE01-1801-B387302BF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me tag&#10;&#10;Description automatically generated">
            <a:extLst>
              <a:ext uri="{FF2B5EF4-FFF2-40B4-BE49-F238E27FC236}">
                <a16:creationId xmlns:a16="http://schemas.microsoft.com/office/drawing/2014/main" id="{5EC5DDBC-5F78-AE79-9F86-DAD9AB73D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5B575840-29BD-4A20-DF0E-E4230D6CA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CE0FCA3-22A1-D9B6-907E-618AB571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message&#10;&#10;Description automatically generated">
            <a:extLst>
              <a:ext uri="{FF2B5EF4-FFF2-40B4-BE49-F238E27FC236}">
                <a16:creationId xmlns:a16="http://schemas.microsoft.com/office/drawing/2014/main" id="{1EB2C207-D9C1-3665-A222-F21EC77A6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scount card&#10;&#10;Description automatically generated">
            <a:extLst>
              <a:ext uri="{FF2B5EF4-FFF2-40B4-BE49-F238E27FC236}">
                <a16:creationId xmlns:a16="http://schemas.microsoft.com/office/drawing/2014/main" id="{C94A0950-534B-C131-8F9D-C910A20B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6CE5B-0B7F-4DA3-5097-27E0ED724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23091A5-7EC6-A2E1-BAD5-4D38347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568CB257-B297-3E11-1C45-A01C8779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D6DFA16-507B-41ED-1387-4817D56B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BBD02E92-9CC0-4E3D-BDF3-86A09E416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name&#10;&#10;Description automatically generated">
            <a:extLst>
              <a:ext uri="{FF2B5EF4-FFF2-40B4-BE49-F238E27FC236}">
                <a16:creationId xmlns:a16="http://schemas.microsoft.com/office/drawing/2014/main" id="{D772625D-DBEA-8795-A72B-223668A9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AF350C1-1AC0-D8F0-1CB3-4A4CF62F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6CEFEC6-F97C-7352-E817-C8E8858C3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C8D2EC3-F2DF-7631-C9CB-D434DDACC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90BE53B8-1E87-AE5C-F080-8FDC6719E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C22660E1-ACF9-DB21-72F5-9ED64C18D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Description automatically generated">
            <a:extLst>
              <a:ext uri="{FF2B5EF4-FFF2-40B4-BE49-F238E27FC236}">
                <a16:creationId xmlns:a16="http://schemas.microsoft.com/office/drawing/2014/main" id="{A8CB1EB3-B58C-71EF-9B61-1AF2A6B6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BE0EA3D5-2C11-84AB-5294-23764158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18661F-EC7A-EE7E-F428-838907EBF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2079438-1B6B-3575-FDD7-FFD6F2B83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DE2407C-38B9-2F94-CBFB-E759A4A7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3D55581-8BA1-82B9-3DBC-F672EBA7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D11F912-602C-5646-A4F6-349F92E0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1041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42641-015B-5A69-724D-0AC7C25F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414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24B8EA71-F792-D635-D977-4C1D203F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0163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456CFD94-E2B3-536A-AEBF-1FBA6E8DE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0549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95A52-E04E-966F-0D6A-AA2E612F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42946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E98B779-7D7E-3AF5-F5F4-A5BB4A7A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8681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9BDFD93-7EA2-5671-9999-B4037D893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1214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2EBA-99D0-8905-FBCC-E0EEF0625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85CE275F-828C-5B0D-ABBD-D5ED278FD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265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3D62E-6D4A-9421-708F-9A1918730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54A8EF9-8678-388A-5465-DD90CD39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9310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91817-C8EB-2330-5E6B-FB02BB4D6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CF5BAE5A-FB9F-A06A-1CDF-2C7B5F52C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248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7552-4A96-CBC4-FA78-3E2B33F5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15E732D-45CC-81C7-907E-CF0A0BAFF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9154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15637-5FE6-B5BF-6155-7FE9856C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a blue and purple design&#10;&#10;Description automatically generated">
            <a:extLst>
              <a:ext uri="{FF2B5EF4-FFF2-40B4-BE49-F238E27FC236}">
                <a16:creationId xmlns:a16="http://schemas.microsoft.com/office/drawing/2014/main" id="{0121FCC7-AE48-5C22-41CC-3C160B8D0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9674"/>
      </p:ext>
    </p:extLst>
  </p:cSld>
  <p:clrMapOvr>
    <a:masterClrMapping/>
  </p:clrMapOvr>
  <p:transition spd="slow" advClick="0" advTm="5000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any's exhibitor&#10;&#10;Description automatically generated">
            <a:extLst>
              <a:ext uri="{FF2B5EF4-FFF2-40B4-BE49-F238E27FC236}">
                <a16:creationId xmlns:a16="http://schemas.microsoft.com/office/drawing/2014/main" id="{1C640744-509C-6685-FD2E-4A153A333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98185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B460E4F4-7FC7-36FF-25C4-E5C87AD6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16AAE-1490-D1C6-3CBE-47A728743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BE722B1B-2B14-819D-AB2B-593D55B5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16789"/>
      </p:ext>
    </p:extLst>
  </p:cSld>
  <p:clrMapOvr>
    <a:masterClrMapping/>
  </p:clrMapOvr>
  <p:transition spd="slow" advClick="0" advTm="5000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6990E-EB6A-3B10-B7AD-1F90A53F3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21D7DD68-6A17-AA97-D95D-3A72C821D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80616"/>
      </p:ext>
    </p:extLst>
  </p:cSld>
  <p:clrMapOvr>
    <a:masterClrMapping/>
  </p:clrMapOvr>
  <p:transition spd="slow" advClick="0" advTm="5000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097F9A54-ACB2-CA1A-A81E-7D65789B7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4479"/>
      </p:ext>
    </p:extLst>
  </p:cSld>
  <p:clrMapOvr>
    <a:masterClrMapping/>
  </p:clrMapOvr>
  <p:transition spd="slow" advClick="0" advTm="5000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0120E-9E1E-7541-3C1F-E4D337A7A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D6F8EE35-D005-C07F-2165-001BA36C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29" y="-424069"/>
            <a:ext cx="12856212" cy="75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261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C3A90CD1-DFF1-AAE8-05D4-95261DA61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DD80281-3180-3A3F-65DF-C694A18C4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546D8BA-9037-27F5-6D9F-5B31DBB4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D1DC683-62AE-1969-39DA-C1A5803C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66</cp:revision>
  <dcterms:created xsi:type="dcterms:W3CDTF">2017-10-04T18:30:35Z</dcterms:created>
  <dcterms:modified xsi:type="dcterms:W3CDTF">2024-10-22T13:43:07Z</dcterms:modified>
</cp:coreProperties>
</file>